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7" r:id="rId4"/>
    <p:sldId id="259" r:id="rId5"/>
    <p:sldId id="260" r:id="rId6"/>
    <p:sldId id="261" r:id="rId7"/>
    <p:sldId id="266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D5BCD6-F073-466D-BD99-9C87DEA02274}">
          <p14:sldIdLst>
            <p14:sldId id="256"/>
            <p14:sldId id="273"/>
            <p14:sldId id="257"/>
            <p14:sldId id="259"/>
            <p14:sldId id="260"/>
            <p14:sldId id="261"/>
            <p14:sldId id="266"/>
            <p14:sldId id="262"/>
            <p14:sldId id="263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Untitled Section" id="{A3F774C6-247E-464A-9387-342C74052133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832F76-EEF5-410D-B6F4-8650AC675F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0160" y="-10160"/>
            <a:ext cx="12198985" cy="6877685"/>
          </a:xfrm>
          <a:custGeom>
            <a:avLst/>
            <a:gdLst>
              <a:gd name="connsiteX0" fmla="*/ 0 w 12188825"/>
              <a:gd name="connsiteY0" fmla="*/ 0 h 6868160"/>
              <a:gd name="connsiteX1" fmla="*/ 12188825 w 12188825"/>
              <a:gd name="connsiteY1" fmla="*/ 0 h 6868160"/>
              <a:gd name="connsiteX2" fmla="*/ 12188825 w 12188825"/>
              <a:gd name="connsiteY2" fmla="*/ 6868160 h 6868160"/>
              <a:gd name="connsiteX3" fmla="*/ 0 w 12188825"/>
              <a:gd name="connsiteY3" fmla="*/ 6868160 h 6868160"/>
              <a:gd name="connsiteX4" fmla="*/ 0 w 12188825"/>
              <a:gd name="connsiteY4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235106 w 12423931"/>
              <a:gd name="connsiteY0" fmla="*/ 0 h 7033131"/>
              <a:gd name="connsiteX1" fmla="*/ 12423931 w 12423931"/>
              <a:gd name="connsiteY1" fmla="*/ 0 h 7033131"/>
              <a:gd name="connsiteX2" fmla="*/ 12423931 w 12423931"/>
              <a:gd name="connsiteY2" fmla="*/ 6868160 h 7033131"/>
              <a:gd name="connsiteX3" fmla="*/ 235106 w 12423931"/>
              <a:gd name="connsiteY3" fmla="*/ 6868160 h 7033131"/>
              <a:gd name="connsiteX4" fmla="*/ 4908705 w 12423931"/>
              <a:gd name="connsiteY4" fmla="*/ 6868160 h 7033131"/>
              <a:gd name="connsiteX5" fmla="*/ 6249826 w 12423931"/>
              <a:gd name="connsiteY5" fmla="*/ 3830320 h 7033131"/>
              <a:gd name="connsiteX6" fmla="*/ 4939186 w 12423931"/>
              <a:gd name="connsiteY6" fmla="*/ 1727200 h 7033131"/>
              <a:gd name="connsiteX7" fmla="*/ 224946 w 12423931"/>
              <a:gd name="connsiteY7" fmla="*/ 528320 h 7033131"/>
              <a:gd name="connsiteX8" fmla="*/ 235106 w 12423931"/>
              <a:gd name="connsiteY8" fmla="*/ 0 h 7033131"/>
              <a:gd name="connsiteX0" fmla="*/ 246525 w 12435350"/>
              <a:gd name="connsiteY0" fmla="*/ 0 h 6868309"/>
              <a:gd name="connsiteX1" fmla="*/ 12435350 w 12435350"/>
              <a:gd name="connsiteY1" fmla="*/ 0 h 6868309"/>
              <a:gd name="connsiteX2" fmla="*/ 12435350 w 12435350"/>
              <a:gd name="connsiteY2" fmla="*/ 6868160 h 6868309"/>
              <a:gd name="connsiteX3" fmla="*/ 246525 w 12435350"/>
              <a:gd name="connsiteY3" fmla="*/ 6868160 h 6868309"/>
              <a:gd name="connsiteX4" fmla="*/ 4920124 w 12435350"/>
              <a:gd name="connsiteY4" fmla="*/ 6868160 h 6868309"/>
              <a:gd name="connsiteX5" fmla="*/ 6261245 w 12435350"/>
              <a:gd name="connsiteY5" fmla="*/ 3830320 h 6868309"/>
              <a:gd name="connsiteX6" fmla="*/ 4950605 w 12435350"/>
              <a:gd name="connsiteY6" fmla="*/ 1727200 h 6868309"/>
              <a:gd name="connsiteX7" fmla="*/ 236365 w 12435350"/>
              <a:gd name="connsiteY7" fmla="*/ 528320 h 6868309"/>
              <a:gd name="connsiteX8" fmla="*/ 246525 w 12435350"/>
              <a:gd name="connsiteY8" fmla="*/ 0 h 6868309"/>
              <a:gd name="connsiteX0" fmla="*/ 10160 w 12198985"/>
              <a:gd name="connsiteY0" fmla="*/ 0 h 6868264"/>
              <a:gd name="connsiteX1" fmla="*/ 12198985 w 12198985"/>
              <a:gd name="connsiteY1" fmla="*/ 0 h 6868264"/>
              <a:gd name="connsiteX2" fmla="*/ 12198985 w 12198985"/>
              <a:gd name="connsiteY2" fmla="*/ 6868160 h 6868264"/>
              <a:gd name="connsiteX3" fmla="*/ 10160 w 12198985"/>
              <a:gd name="connsiteY3" fmla="*/ 6868160 h 6868264"/>
              <a:gd name="connsiteX4" fmla="*/ 4683759 w 12198985"/>
              <a:gd name="connsiteY4" fmla="*/ 6868160 h 6868264"/>
              <a:gd name="connsiteX5" fmla="*/ 6024880 w 12198985"/>
              <a:gd name="connsiteY5" fmla="*/ 3830320 h 6868264"/>
              <a:gd name="connsiteX6" fmla="*/ 4714240 w 12198985"/>
              <a:gd name="connsiteY6" fmla="*/ 1727200 h 6868264"/>
              <a:gd name="connsiteX7" fmla="*/ 0 w 12198985"/>
              <a:gd name="connsiteY7" fmla="*/ 528320 h 6868264"/>
              <a:gd name="connsiteX8" fmla="*/ 10160 w 12198985"/>
              <a:gd name="connsiteY8" fmla="*/ 0 h 6868264"/>
              <a:gd name="connsiteX0" fmla="*/ 10160 w 12198985"/>
              <a:gd name="connsiteY0" fmla="*/ 0 h 6868220"/>
              <a:gd name="connsiteX1" fmla="*/ 12198985 w 12198985"/>
              <a:gd name="connsiteY1" fmla="*/ 0 h 6868220"/>
              <a:gd name="connsiteX2" fmla="*/ 12198985 w 12198985"/>
              <a:gd name="connsiteY2" fmla="*/ 6868160 h 6868220"/>
              <a:gd name="connsiteX3" fmla="*/ 3220085 w 12198985"/>
              <a:gd name="connsiteY3" fmla="*/ 6487160 h 6868220"/>
              <a:gd name="connsiteX4" fmla="*/ 4683759 w 12198985"/>
              <a:gd name="connsiteY4" fmla="*/ 6868160 h 6868220"/>
              <a:gd name="connsiteX5" fmla="*/ 6024880 w 12198985"/>
              <a:gd name="connsiteY5" fmla="*/ 3830320 h 6868220"/>
              <a:gd name="connsiteX6" fmla="*/ 4714240 w 12198985"/>
              <a:gd name="connsiteY6" fmla="*/ 1727200 h 6868220"/>
              <a:gd name="connsiteX7" fmla="*/ 0 w 12198985"/>
              <a:gd name="connsiteY7" fmla="*/ 528320 h 6868220"/>
              <a:gd name="connsiteX8" fmla="*/ 10160 w 12198985"/>
              <a:gd name="connsiteY8" fmla="*/ 0 h 686822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3220085 w 12198985"/>
              <a:gd name="connsiteY3" fmla="*/ 6487160 h 6868160"/>
              <a:gd name="connsiteX4" fmla="*/ 6102984 w 12198985"/>
              <a:gd name="connsiteY4" fmla="*/ 5829935 h 6868160"/>
              <a:gd name="connsiteX5" fmla="*/ 6024880 w 12198985"/>
              <a:gd name="connsiteY5" fmla="*/ 3830320 h 6868160"/>
              <a:gd name="connsiteX6" fmla="*/ 4714240 w 12198985"/>
              <a:gd name="connsiteY6" fmla="*/ 1727200 h 6868160"/>
              <a:gd name="connsiteX7" fmla="*/ 0 w 12198985"/>
              <a:gd name="connsiteY7" fmla="*/ 528320 h 6868160"/>
              <a:gd name="connsiteX8" fmla="*/ 10160 w 12198985"/>
              <a:gd name="connsiteY8" fmla="*/ 0 h 6868160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985" h="6877685">
                <a:moveTo>
                  <a:pt x="10160" y="0"/>
                </a:moveTo>
                <a:lnTo>
                  <a:pt x="12198985" y="0"/>
                </a:lnTo>
                <a:lnTo>
                  <a:pt x="12198985" y="6868160"/>
                </a:lnTo>
                <a:lnTo>
                  <a:pt x="4553585" y="6877685"/>
                </a:lnTo>
                <a:cubicBezTo>
                  <a:pt x="5419196" y="6578177"/>
                  <a:pt x="5891741" y="6267027"/>
                  <a:pt x="6122034" y="5839460"/>
                </a:cubicBezTo>
                <a:cubicBezTo>
                  <a:pt x="6543462" y="4952153"/>
                  <a:pt x="6071023" y="4359063"/>
                  <a:pt x="6024880" y="3830320"/>
                </a:cubicBezTo>
                <a:cubicBezTo>
                  <a:pt x="5670973" y="2770293"/>
                  <a:pt x="5327227" y="2120053"/>
                  <a:pt x="4714240" y="1727200"/>
                </a:cubicBezTo>
                <a:cubicBezTo>
                  <a:pt x="3371427" y="701040"/>
                  <a:pt x="1339427" y="711200"/>
                  <a:pt x="0" y="528320"/>
                </a:cubicBezTo>
                <a:lnTo>
                  <a:pt x="101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130825-8214-41CD-94C2-B394C825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CFC44C-A4AA-47AB-9728-B8557A08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9A3AD9C-69B0-4589-A282-947AEF5C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 anchorCtr="0"/>
          <a:lstStyle>
            <a:lvl1pP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74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19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1FAA1E16-84B5-4131-9CE1-7C6D43D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ED8B7F-F797-40AD-8F10-7B52ECFAC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62007"/>
            <a:ext cx="5948797" cy="6095979"/>
          </a:xfrm>
          <a:custGeom>
            <a:avLst/>
            <a:gdLst>
              <a:gd name="connsiteX0" fmla="*/ 1573824 w 5948797"/>
              <a:gd name="connsiteY0" fmla="*/ 765 h 6095979"/>
              <a:gd name="connsiteX1" fmla="*/ 2734655 w 5948797"/>
              <a:gd name="connsiteY1" fmla="*/ 238687 h 6095979"/>
              <a:gd name="connsiteX2" fmla="*/ 5668308 w 5948797"/>
              <a:gd name="connsiteY2" fmla="*/ 3639516 h 6095979"/>
              <a:gd name="connsiteX3" fmla="*/ 5937014 w 5948797"/>
              <a:gd name="connsiteY3" fmla="*/ 5865869 h 6095979"/>
              <a:gd name="connsiteX4" fmla="*/ 5948797 w 5948797"/>
              <a:gd name="connsiteY4" fmla="*/ 6095979 h 6095979"/>
              <a:gd name="connsiteX5" fmla="*/ 0 w 5948797"/>
              <a:gd name="connsiteY5" fmla="*/ 6095979 h 6095979"/>
              <a:gd name="connsiteX6" fmla="*/ 0 w 5948797"/>
              <a:gd name="connsiteY6" fmla="*/ 1621650 h 6095979"/>
              <a:gd name="connsiteX7" fmla="*/ 36302 w 5948797"/>
              <a:gd name="connsiteY7" fmla="*/ 1518814 h 6095979"/>
              <a:gd name="connsiteX8" fmla="*/ 287883 w 5948797"/>
              <a:gd name="connsiteY8" fmla="*/ 956872 h 6095979"/>
              <a:gd name="connsiteX9" fmla="*/ 1573824 w 5948797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797" h="6095979">
                <a:moveTo>
                  <a:pt x="1573824" y="765"/>
                </a:moveTo>
                <a:cubicBezTo>
                  <a:pt x="1940182" y="-10734"/>
                  <a:pt x="2329337" y="109280"/>
                  <a:pt x="2734655" y="238687"/>
                </a:cubicBezTo>
                <a:cubicBezTo>
                  <a:pt x="4118236" y="680647"/>
                  <a:pt x="5296689" y="1302752"/>
                  <a:pt x="5668308" y="3639516"/>
                </a:cubicBezTo>
                <a:cubicBezTo>
                  <a:pt x="5788290" y="4393559"/>
                  <a:pt x="5890538" y="5142244"/>
                  <a:pt x="5937014" y="5865869"/>
                </a:cubicBezTo>
                <a:lnTo>
                  <a:pt x="5948797" y="6095979"/>
                </a:lnTo>
                <a:lnTo>
                  <a:pt x="0" y="6095979"/>
                </a:lnTo>
                <a:lnTo>
                  <a:pt x="0" y="1621650"/>
                </a:lnTo>
                <a:lnTo>
                  <a:pt x="36302" y="1518814"/>
                </a:lnTo>
                <a:cubicBezTo>
                  <a:pt x="109797" y="1321982"/>
                  <a:pt x="192747" y="1133640"/>
                  <a:pt x="287883" y="956872"/>
                </a:cubicBezTo>
                <a:cubicBezTo>
                  <a:pt x="669445" y="247734"/>
                  <a:pt x="1102792" y="15549"/>
                  <a:pt x="1573824" y="76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BF507F0-BF7D-45F6-B6FD-A124B9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884FE9-B11F-40BA-879F-2988D7F3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343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89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020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14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71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17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97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46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79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F0D6B661-3F4C-45AE-81E6-23539770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1C64C5-C308-4D56-A976-F6EE631E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5F8A29-F146-4D3D-8DD9-41322C9F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ED7257-A2A4-4A81-94D0-21636294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defRPr sz="2800"/>
            </a:lvl1pPr>
          </a:lstStyle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22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EB7F18-992B-4D56-A388-738859C8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10AC2D-D649-4FCA-87C1-EDB34FCC4A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48939"/>
            <a:ext cx="1588691" cy="5824901"/>
          </a:xfrm>
          <a:custGeom>
            <a:avLst/>
            <a:gdLst>
              <a:gd name="connsiteX0" fmla="*/ 0 w 1588691"/>
              <a:gd name="connsiteY0" fmla="*/ 0 h 5824901"/>
              <a:gd name="connsiteX1" fmla="*/ 103414 w 1588691"/>
              <a:gd name="connsiteY1" fmla="*/ 24689 h 5824901"/>
              <a:gd name="connsiteX2" fmla="*/ 1566944 w 1588691"/>
              <a:gd name="connsiteY2" fmla="*/ 1831178 h 5824901"/>
              <a:gd name="connsiteX3" fmla="*/ 1239184 w 1588691"/>
              <a:gd name="connsiteY3" fmla="*/ 4894084 h 5824901"/>
              <a:gd name="connsiteX4" fmla="*/ 1161636 w 1588691"/>
              <a:gd name="connsiteY4" fmla="*/ 5234403 h 5824901"/>
              <a:gd name="connsiteX5" fmla="*/ 1036423 w 1588691"/>
              <a:gd name="connsiteY5" fmla="*/ 5540389 h 5824901"/>
              <a:gd name="connsiteX6" fmla="*/ 693532 w 1588691"/>
              <a:gd name="connsiteY6" fmla="*/ 5797870 h 5824901"/>
              <a:gd name="connsiteX7" fmla="*/ 66690 w 1588691"/>
              <a:gd name="connsiteY7" fmla="*/ 5718123 h 5824901"/>
              <a:gd name="connsiteX8" fmla="*/ 0 w 1588691"/>
              <a:gd name="connsiteY8" fmla="*/ 5671830 h 58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691" h="5824901">
                <a:moveTo>
                  <a:pt x="0" y="0"/>
                </a:moveTo>
                <a:lnTo>
                  <a:pt x="103414" y="24689"/>
                </a:lnTo>
                <a:cubicBezTo>
                  <a:pt x="796911" y="207091"/>
                  <a:pt x="1441617" y="614618"/>
                  <a:pt x="1566944" y="1831178"/>
                </a:cubicBezTo>
                <a:cubicBezTo>
                  <a:pt x="1657898" y="2711366"/>
                  <a:pt x="1447138" y="3830385"/>
                  <a:pt x="1239184" y="4894084"/>
                </a:cubicBezTo>
                <a:cubicBezTo>
                  <a:pt x="1217336" y="5005703"/>
                  <a:pt x="1193458" y="5122919"/>
                  <a:pt x="1161636" y="5234403"/>
                </a:cubicBezTo>
                <a:cubicBezTo>
                  <a:pt x="1129815" y="5345896"/>
                  <a:pt x="1090045" y="5451664"/>
                  <a:pt x="1036423" y="5540389"/>
                </a:cubicBezTo>
                <a:cubicBezTo>
                  <a:pt x="931907" y="5713703"/>
                  <a:pt x="805230" y="5770918"/>
                  <a:pt x="693532" y="5797870"/>
                </a:cubicBezTo>
                <a:cubicBezTo>
                  <a:pt x="465914" y="5852471"/>
                  <a:pt x="252946" y="5823597"/>
                  <a:pt x="66690" y="5718123"/>
                </a:cubicBezTo>
                <a:lnTo>
                  <a:pt x="0" y="567183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AECC1-22E5-4CFE-997A-335F9A8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9634C0-6EDF-41E8-9316-1B98AB7679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466" y="0"/>
            <a:ext cx="5820495" cy="2302951"/>
          </a:xfrm>
          <a:custGeom>
            <a:avLst/>
            <a:gdLst>
              <a:gd name="connsiteX0" fmla="*/ 5820495 w 5820495"/>
              <a:gd name="connsiteY0" fmla="*/ 0 h 2302951"/>
              <a:gd name="connsiteX1" fmla="*/ 5709901 w 5820495"/>
              <a:gd name="connsiteY1" fmla="*/ 213767 h 2302951"/>
              <a:gd name="connsiteX2" fmla="*/ 4932484 w 5820495"/>
              <a:gd name="connsiteY2" fmla="*/ 1340037 h 2302951"/>
              <a:gd name="connsiteX3" fmla="*/ 3361812 w 5820495"/>
              <a:gd name="connsiteY3" fmla="*/ 2268288 h 2302951"/>
              <a:gd name="connsiteX4" fmla="*/ 286590 w 5820495"/>
              <a:gd name="connsiteY4" fmla="*/ 1322723 h 2302951"/>
              <a:gd name="connsiteX5" fmla="*/ 251827 w 5820495"/>
              <a:gd name="connsiteY5" fmla="*/ 87954 h 2302951"/>
              <a:gd name="connsiteX6" fmla="*/ 331088 w 5820495"/>
              <a:gd name="connsiteY6" fmla="*/ 1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5" h="2302951">
                <a:moveTo>
                  <a:pt x="5820495" y="0"/>
                </a:moveTo>
                <a:lnTo>
                  <a:pt x="5709901" y="213767"/>
                </a:lnTo>
                <a:cubicBezTo>
                  <a:pt x="5432870" y="711271"/>
                  <a:pt x="5095501" y="1152644"/>
                  <a:pt x="4932484" y="1340037"/>
                </a:cubicBezTo>
                <a:cubicBezTo>
                  <a:pt x="4535941" y="1795563"/>
                  <a:pt x="3997054" y="2167493"/>
                  <a:pt x="3361812" y="2268288"/>
                </a:cubicBezTo>
                <a:cubicBezTo>
                  <a:pt x="2395335" y="2421964"/>
                  <a:pt x="953448" y="2057186"/>
                  <a:pt x="286590" y="1322723"/>
                </a:cubicBezTo>
                <a:cubicBezTo>
                  <a:pt x="-136160" y="857206"/>
                  <a:pt x="-42091" y="443734"/>
                  <a:pt x="251827" y="87954"/>
                </a:cubicBezTo>
                <a:lnTo>
                  <a:pt x="331088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3C79F9-E136-43AA-88A7-931391EEFE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1955" y="3048002"/>
            <a:ext cx="4230047" cy="3809998"/>
          </a:xfrm>
          <a:custGeom>
            <a:avLst/>
            <a:gdLst>
              <a:gd name="connsiteX0" fmla="*/ 2183095 w 4230047"/>
              <a:gd name="connsiteY0" fmla="*/ 18 h 3809998"/>
              <a:gd name="connsiteX1" fmla="*/ 3425027 w 4230047"/>
              <a:gd name="connsiteY1" fmla="*/ 1440808 h 3809998"/>
              <a:gd name="connsiteX2" fmla="*/ 3480109 w 4230047"/>
              <a:gd name="connsiteY2" fmla="*/ 1517586 h 3809998"/>
              <a:gd name="connsiteX3" fmla="*/ 4221130 w 4230047"/>
              <a:gd name="connsiteY3" fmla="*/ 2801399 h 3809998"/>
              <a:gd name="connsiteX4" fmla="*/ 4230047 w 4230047"/>
              <a:gd name="connsiteY4" fmla="*/ 2899961 h 3809998"/>
              <a:gd name="connsiteX5" fmla="*/ 4230047 w 4230047"/>
              <a:gd name="connsiteY5" fmla="*/ 3224568 h 3809998"/>
              <a:gd name="connsiteX6" fmla="*/ 4220577 w 4230047"/>
              <a:gd name="connsiteY6" fmla="*/ 3329167 h 3809998"/>
              <a:gd name="connsiteX7" fmla="*/ 4108028 w 4230047"/>
              <a:gd name="connsiteY7" fmla="*/ 3749750 h 3809998"/>
              <a:gd name="connsiteX8" fmla="*/ 4077743 w 4230047"/>
              <a:gd name="connsiteY8" fmla="*/ 3809998 h 3809998"/>
              <a:gd name="connsiteX9" fmla="*/ 892220 w 4230047"/>
              <a:gd name="connsiteY9" fmla="*/ 3809998 h 3809998"/>
              <a:gd name="connsiteX10" fmla="*/ 840654 w 4230047"/>
              <a:gd name="connsiteY10" fmla="*/ 3790763 h 3809998"/>
              <a:gd name="connsiteX11" fmla="*/ 5750 w 4230047"/>
              <a:gd name="connsiteY11" fmla="*/ 2913921 h 3809998"/>
              <a:gd name="connsiteX12" fmla="*/ 819614 w 4230047"/>
              <a:gd name="connsiteY12" fmla="*/ 1008105 h 3809998"/>
              <a:gd name="connsiteX13" fmla="*/ 2183095 w 4230047"/>
              <a:gd name="connsiteY13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0047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8"/>
                </a:cubicBezTo>
                <a:cubicBezTo>
                  <a:pt x="3436611" y="1458213"/>
                  <a:pt x="3455517" y="1484325"/>
                  <a:pt x="3480109" y="1517586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7" y="2899961"/>
                </a:lnTo>
                <a:lnTo>
                  <a:pt x="4230047" y="3224568"/>
                </a:lnTo>
                <a:lnTo>
                  <a:pt x="4220577" y="3329167"/>
                </a:lnTo>
                <a:cubicBezTo>
                  <a:pt x="4200561" y="3491518"/>
                  <a:pt x="4161725" y="3630719"/>
                  <a:pt x="4108028" y="3749750"/>
                </a:cubicBez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9" y="3656637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39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>
            <a:extLst>
              <a:ext uri="{FF2B5EF4-FFF2-40B4-BE49-F238E27FC236}">
                <a16:creationId xmlns:a16="http://schemas.microsoft.com/office/drawing/2014/main" id="{368B2638-FA1E-41E2-9B2C-03BEFBE5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13" name="Subtitle 21">
            <a:extLst>
              <a:ext uri="{FF2B5EF4-FFF2-40B4-BE49-F238E27FC236}">
                <a16:creationId xmlns:a16="http://schemas.microsoft.com/office/drawing/2014/main" id="{6865B251-150D-4D65-9390-CDECD91E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571999"/>
            <a:ext cx="4594502" cy="1524000"/>
          </a:xfrm>
        </p:spPr>
        <p:txBody>
          <a:bodyPr anchor="b" anchorCtr="0"/>
          <a:lstStyle/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279B96F-4DCD-41B1-80AC-F06ECD712F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915897" cy="3150803"/>
          </a:xfrm>
          <a:custGeom>
            <a:avLst/>
            <a:gdLst>
              <a:gd name="connsiteX0" fmla="*/ 0 w 2915897"/>
              <a:gd name="connsiteY0" fmla="*/ 0 h 3150803"/>
              <a:gd name="connsiteX1" fmla="*/ 2037171 w 2915897"/>
              <a:gd name="connsiteY1" fmla="*/ 0 h 3150803"/>
              <a:gd name="connsiteX2" fmla="*/ 2234023 w 2915897"/>
              <a:gd name="connsiteY2" fmla="*/ 188447 h 3150803"/>
              <a:gd name="connsiteX3" fmla="*/ 2442937 w 2915897"/>
              <a:gd name="connsiteY3" fmla="*/ 385917 h 3150803"/>
              <a:gd name="connsiteX4" fmla="*/ 2833858 w 2915897"/>
              <a:gd name="connsiteY4" fmla="*/ 927137 h 3150803"/>
              <a:gd name="connsiteX5" fmla="*/ 2858599 w 2915897"/>
              <a:gd name="connsiteY5" fmla="*/ 1740110 h 3150803"/>
              <a:gd name="connsiteX6" fmla="*/ 2478276 w 2915897"/>
              <a:gd name="connsiteY6" fmla="*/ 2549381 h 3150803"/>
              <a:gd name="connsiteX7" fmla="*/ 692855 w 2915897"/>
              <a:gd name="connsiteY7" fmla="*/ 3125784 h 3150803"/>
              <a:gd name="connsiteX8" fmla="*/ 71916 w 2915897"/>
              <a:gd name="connsiteY8" fmla="*/ 3033613 h 3150803"/>
              <a:gd name="connsiteX9" fmla="*/ 0 w 2915897"/>
              <a:gd name="connsiteY9" fmla="*/ 3010677 h 31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5897" h="3150803">
                <a:moveTo>
                  <a:pt x="0" y="0"/>
                </a:moveTo>
                <a:lnTo>
                  <a:pt x="2037171" y="0"/>
                </a:lnTo>
                <a:lnTo>
                  <a:pt x="2234023" y="188447"/>
                </a:lnTo>
                <a:cubicBezTo>
                  <a:pt x="2304388" y="255540"/>
                  <a:pt x="2374048" y="321538"/>
                  <a:pt x="2442937" y="385917"/>
                </a:cubicBezTo>
                <a:cubicBezTo>
                  <a:pt x="2635661" y="565992"/>
                  <a:pt x="2760928" y="746433"/>
                  <a:pt x="2833858" y="927137"/>
                </a:cubicBezTo>
                <a:cubicBezTo>
                  <a:pt x="2943221" y="1198077"/>
                  <a:pt x="2934665" y="1469402"/>
                  <a:pt x="2858599" y="1740110"/>
                </a:cubicBezTo>
                <a:cubicBezTo>
                  <a:pt x="2782532" y="2010817"/>
                  <a:pt x="2638953" y="2280908"/>
                  <a:pt x="2478276" y="2549381"/>
                </a:cubicBezTo>
                <a:cubicBezTo>
                  <a:pt x="2104926" y="3173402"/>
                  <a:pt x="1445175" y="3189854"/>
                  <a:pt x="692855" y="3125784"/>
                </a:cubicBezTo>
                <a:cubicBezTo>
                  <a:pt x="472468" y="3106996"/>
                  <a:pt x="261198" y="3087734"/>
                  <a:pt x="71916" y="3033613"/>
                </a:cubicBezTo>
                <a:lnTo>
                  <a:pt x="0" y="301067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CF3283-37EB-40F7-B4D3-7321DE54F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4588" y="0"/>
            <a:ext cx="5820494" cy="2008700"/>
          </a:xfrm>
          <a:custGeom>
            <a:avLst/>
            <a:gdLst>
              <a:gd name="connsiteX0" fmla="*/ 331087 w 5820494"/>
              <a:gd name="connsiteY0" fmla="*/ 0 h 2008700"/>
              <a:gd name="connsiteX1" fmla="*/ 5820494 w 5820494"/>
              <a:gd name="connsiteY1" fmla="*/ 0 h 2008700"/>
              <a:gd name="connsiteX2" fmla="*/ 5709900 w 5820494"/>
              <a:gd name="connsiteY2" fmla="*/ 186453 h 2008700"/>
              <a:gd name="connsiteX3" fmla="*/ 4932484 w 5820494"/>
              <a:gd name="connsiteY3" fmla="*/ 1168818 h 2008700"/>
              <a:gd name="connsiteX4" fmla="*/ 3361811 w 5820494"/>
              <a:gd name="connsiteY4" fmla="*/ 1978465 h 2008700"/>
              <a:gd name="connsiteX5" fmla="*/ 286590 w 5820494"/>
              <a:gd name="connsiteY5" fmla="*/ 1153716 h 2008700"/>
              <a:gd name="connsiteX6" fmla="*/ 251826 w 5820494"/>
              <a:gd name="connsiteY6" fmla="*/ 76716 h 20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008700">
                <a:moveTo>
                  <a:pt x="331087" y="0"/>
                </a:moveTo>
                <a:lnTo>
                  <a:pt x="5820494" y="0"/>
                </a:lnTo>
                <a:lnTo>
                  <a:pt x="5709900" y="186453"/>
                </a:lnTo>
                <a:cubicBezTo>
                  <a:pt x="5432869" y="620391"/>
                  <a:pt x="5095500" y="1005368"/>
                  <a:pt x="4932484" y="1168818"/>
                </a:cubicBezTo>
                <a:cubicBezTo>
                  <a:pt x="4535940" y="1566140"/>
                  <a:pt x="3997053" y="1890549"/>
                  <a:pt x="3361811" y="1978465"/>
                </a:cubicBezTo>
                <a:cubicBezTo>
                  <a:pt x="2395334" y="2112506"/>
                  <a:pt x="953447" y="1794336"/>
                  <a:pt x="286590" y="1153716"/>
                </a:cubicBezTo>
                <a:cubicBezTo>
                  <a:pt x="-136161" y="747678"/>
                  <a:pt x="-42091" y="387037"/>
                  <a:pt x="251826" y="7671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D43413-F064-47FB-B053-5DCA096DAA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3134141"/>
            <a:ext cx="4548543" cy="3723859"/>
          </a:xfrm>
          <a:custGeom>
            <a:avLst/>
            <a:gdLst>
              <a:gd name="connsiteX0" fmla="*/ 3246912 w 4548543"/>
              <a:gd name="connsiteY0" fmla="*/ 458 h 3723859"/>
              <a:gd name="connsiteX1" fmla="*/ 4150879 w 4548543"/>
              <a:gd name="connsiteY1" fmla="*/ 378073 h 3723859"/>
              <a:gd name="connsiteX2" fmla="*/ 4548482 w 4548543"/>
              <a:gd name="connsiteY2" fmla="*/ 1568643 h 3723859"/>
              <a:gd name="connsiteX3" fmla="*/ 4028886 w 4548543"/>
              <a:gd name="connsiteY3" fmla="*/ 3710287 h 3723859"/>
              <a:gd name="connsiteX4" fmla="*/ 4021678 w 4548543"/>
              <a:gd name="connsiteY4" fmla="*/ 3723859 h 3723859"/>
              <a:gd name="connsiteX5" fmla="*/ 0 w 4548543"/>
              <a:gd name="connsiteY5" fmla="*/ 3723859 h 3723859"/>
              <a:gd name="connsiteX6" fmla="*/ 0 w 4548543"/>
              <a:gd name="connsiteY6" fmla="*/ 1455242 h 3723859"/>
              <a:gd name="connsiteX7" fmla="*/ 170674 w 4548543"/>
              <a:gd name="connsiteY7" fmla="*/ 1364030 h 3723859"/>
              <a:gd name="connsiteX8" fmla="*/ 371971 w 4548543"/>
              <a:gd name="connsiteY8" fmla="*/ 1257338 h 3723859"/>
              <a:gd name="connsiteX9" fmla="*/ 2579168 w 4548543"/>
              <a:gd name="connsiteY9" fmla="*/ 156654 h 3723859"/>
              <a:gd name="connsiteX10" fmla="*/ 3246912 w 4548543"/>
              <a:gd name="connsiteY10" fmla="*/ 458 h 372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8543" h="3723859">
                <a:moveTo>
                  <a:pt x="3246912" y="458"/>
                </a:moveTo>
                <a:cubicBezTo>
                  <a:pt x="3556014" y="-7452"/>
                  <a:pt x="3878293" y="85861"/>
                  <a:pt x="4150879" y="378073"/>
                </a:cubicBezTo>
                <a:cubicBezTo>
                  <a:pt x="4474410" y="725138"/>
                  <a:pt x="4551051" y="1187631"/>
                  <a:pt x="4548482" y="1568643"/>
                </a:cubicBezTo>
                <a:cubicBezTo>
                  <a:pt x="4543256" y="2340350"/>
                  <a:pt x="4346080" y="3076780"/>
                  <a:pt x="4028886" y="3710287"/>
                </a:cubicBezTo>
                <a:lnTo>
                  <a:pt x="4021678" y="3723859"/>
                </a:lnTo>
                <a:lnTo>
                  <a:pt x="0" y="3723859"/>
                </a:lnTo>
                <a:lnTo>
                  <a:pt x="0" y="1455242"/>
                </a:lnTo>
                <a:lnTo>
                  <a:pt x="170674" y="1364030"/>
                </a:lnTo>
                <a:cubicBezTo>
                  <a:pt x="240826" y="1327045"/>
                  <a:pt x="308382" y="1291596"/>
                  <a:pt x="371971" y="1257338"/>
                </a:cubicBezTo>
                <a:cubicBezTo>
                  <a:pt x="1092270" y="868657"/>
                  <a:pt x="1814145" y="480776"/>
                  <a:pt x="2579168" y="156654"/>
                </a:cubicBezTo>
                <a:cubicBezTo>
                  <a:pt x="2774058" y="73994"/>
                  <a:pt x="3006499" y="6609"/>
                  <a:pt x="3246912" y="45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1995BAA-F48C-452E-8FB3-2036819AAE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9048" y="314073"/>
            <a:ext cx="2302952" cy="5820494"/>
          </a:xfrm>
          <a:custGeom>
            <a:avLst/>
            <a:gdLst>
              <a:gd name="connsiteX0" fmla="*/ 2302952 w 2302952"/>
              <a:gd name="connsiteY0" fmla="*/ 0 h 5820494"/>
              <a:gd name="connsiteX1" fmla="*/ 2302951 w 2302952"/>
              <a:gd name="connsiteY1" fmla="*/ 5489408 h 5820494"/>
              <a:gd name="connsiteX2" fmla="*/ 2214998 w 2302952"/>
              <a:gd name="connsiteY2" fmla="*/ 5568668 h 5820494"/>
              <a:gd name="connsiteX3" fmla="*/ 980229 w 2302952"/>
              <a:gd name="connsiteY3" fmla="*/ 5533905 h 5820494"/>
              <a:gd name="connsiteX4" fmla="*/ 34664 w 2302952"/>
              <a:gd name="connsiteY4" fmla="*/ 2458684 h 5820494"/>
              <a:gd name="connsiteX5" fmla="*/ 962915 w 2302952"/>
              <a:gd name="connsiteY5" fmla="*/ 888011 h 5820494"/>
              <a:gd name="connsiteX6" fmla="*/ 2089185 w 2302952"/>
              <a:gd name="connsiteY6" fmla="*/ 110594 h 58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952" h="5820494">
                <a:moveTo>
                  <a:pt x="2302952" y="0"/>
                </a:moveTo>
                <a:lnTo>
                  <a:pt x="2302951" y="5489408"/>
                </a:lnTo>
                <a:lnTo>
                  <a:pt x="2214998" y="5568668"/>
                </a:lnTo>
                <a:cubicBezTo>
                  <a:pt x="1859218" y="5862586"/>
                  <a:pt x="1445746" y="5956656"/>
                  <a:pt x="980229" y="5533905"/>
                </a:cubicBezTo>
                <a:cubicBezTo>
                  <a:pt x="245766" y="4867048"/>
                  <a:pt x="-119012" y="3425160"/>
                  <a:pt x="34664" y="2458684"/>
                </a:cubicBezTo>
                <a:cubicBezTo>
                  <a:pt x="135459" y="1823441"/>
                  <a:pt x="507389" y="1284554"/>
                  <a:pt x="962915" y="888011"/>
                </a:cubicBezTo>
                <a:cubicBezTo>
                  <a:pt x="1150308" y="724995"/>
                  <a:pt x="1591681" y="387625"/>
                  <a:pt x="2089185" y="11059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3866"/>
            <a:ext cx="1049528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7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325DA79-98D3-4B75-A104-9B8CF2E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1" y="1732785"/>
            <a:ext cx="5263199" cy="1524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689288-6A1A-4457-8998-96D415487D0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1521" y="3269458"/>
            <a:ext cx="5344477" cy="3092449"/>
          </a:xfrm>
        </p:spPr>
        <p:txBody>
          <a:bodyPr anchor="ctr">
            <a:noAutofit/>
          </a:bodyPr>
          <a:lstStyle>
            <a:lvl1pPr>
              <a:defRPr sz="2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265BFC-F12F-4129-9A10-7A6D278A9C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910" y="1"/>
            <a:ext cx="5756090" cy="3960681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6090" h="3960681">
                <a:moveTo>
                  <a:pt x="0" y="0"/>
                </a:moveTo>
                <a:lnTo>
                  <a:pt x="5756090" y="0"/>
                </a:lnTo>
                <a:lnTo>
                  <a:pt x="5756090" y="3463038"/>
                </a:lnTo>
                <a:lnTo>
                  <a:pt x="5558511" y="3561320"/>
                </a:lnTo>
                <a:cubicBezTo>
                  <a:pt x="4879339" y="3874528"/>
                  <a:pt x="4103797" y="4016776"/>
                  <a:pt x="3480391" y="3940416"/>
                </a:cubicBezTo>
                <a:cubicBezTo>
                  <a:pt x="2751968" y="3851461"/>
                  <a:pt x="2103010" y="3410677"/>
                  <a:pt x="1605774" y="2854397"/>
                </a:cubicBezTo>
                <a:cubicBezTo>
                  <a:pt x="1278696" y="2488237"/>
                  <a:pt x="377050" y="1320622"/>
                  <a:pt x="74389" y="325223"/>
                </a:cubicBezTo>
                <a:cubicBezTo>
                  <a:pt x="51690" y="250568"/>
                  <a:pt x="32361" y="176882"/>
                  <a:pt x="16895" y="10457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AD1C3-A879-4B95-B5C1-4D7B725EB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8871" y="4949374"/>
            <a:ext cx="5796193" cy="1908627"/>
          </a:xfrm>
          <a:custGeom>
            <a:avLst/>
            <a:gdLst>
              <a:gd name="connsiteX0" fmla="*/ 3174283 w 5796193"/>
              <a:gd name="connsiteY0" fmla="*/ 18 h 1908627"/>
              <a:gd name="connsiteX1" fmla="*/ 5218462 w 5796193"/>
              <a:gd name="connsiteY1" fmla="*/ 1459807 h 1908627"/>
              <a:gd name="connsiteX2" fmla="*/ 5309125 w 5796193"/>
              <a:gd name="connsiteY2" fmla="*/ 1537598 h 1908627"/>
              <a:gd name="connsiteX3" fmla="*/ 5693890 w 5796193"/>
              <a:gd name="connsiteY3" fmla="*/ 1830997 h 1908627"/>
              <a:gd name="connsiteX4" fmla="*/ 5796193 w 5796193"/>
              <a:gd name="connsiteY4" fmla="*/ 1908627 h 1908627"/>
              <a:gd name="connsiteX5" fmla="*/ 0 w 5796193"/>
              <a:gd name="connsiteY5" fmla="*/ 1908627 h 1908627"/>
              <a:gd name="connsiteX6" fmla="*/ 36796 w 5796193"/>
              <a:gd name="connsiteY6" fmla="*/ 1862978 h 1908627"/>
              <a:gd name="connsiteX7" fmla="*/ 930039 w 5796193"/>
              <a:gd name="connsiteY7" fmla="*/ 1021399 h 1908627"/>
              <a:gd name="connsiteX8" fmla="*/ 3174283 w 5796193"/>
              <a:gd name="connsiteY8" fmla="*/ 18 h 19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6193" h="1908627">
                <a:moveTo>
                  <a:pt x="3174283" y="18"/>
                </a:moveTo>
                <a:cubicBezTo>
                  <a:pt x="3946119" y="-4705"/>
                  <a:pt x="4675803" y="959667"/>
                  <a:pt x="5218462" y="1459807"/>
                </a:cubicBezTo>
                <a:cubicBezTo>
                  <a:pt x="5237529" y="1477442"/>
                  <a:pt x="5268648" y="1503898"/>
                  <a:pt x="5309125" y="1537598"/>
                </a:cubicBezTo>
                <a:cubicBezTo>
                  <a:pt x="5427311" y="1636255"/>
                  <a:pt x="5560174" y="1732098"/>
                  <a:pt x="5693890" y="1830997"/>
                </a:cubicBezTo>
                <a:lnTo>
                  <a:pt x="5796193" y="1908627"/>
                </a:lnTo>
                <a:lnTo>
                  <a:pt x="0" y="1908627"/>
                </a:lnTo>
                <a:lnTo>
                  <a:pt x="36796" y="1862978"/>
                </a:lnTo>
                <a:cubicBezTo>
                  <a:pt x="326152" y="1521692"/>
                  <a:pt x="689989" y="1221705"/>
                  <a:pt x="930039" y="1021399"/>
                </a:cubicBezTo>
                <a:cubicBezTo>
                  <a:pt x="1540951" y="511494"/>
                  <a:pt x="2324829" y="5378"/>
                  <a:pt x="3174283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AC3B5B-97EB-4572-B908-B1658101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74051" y="-22158"/>
            <a:ext cx="5517949" cy="4594156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  <a:gd name="connsiteX0" fmla="*/ 5739463 w 5739463"/>
              <a:gd name="connsiteY0" fmla="*/ 0 h 3960681"/>
              <a:gd name="connsiteX1" fmla="*/ 5739463 w 5739463"/>
              <a:gd name="connsiteY1" fmla="*/ 3463038 h 3960681"/>
              <a:gd name="connsiteX2" fmla="*/ 5541884 w 5739463"/>
              <a:gd name="connsiteY2" fmla="*/ 3561320 h 3960681"/>
              <a:gd name="connsiteX3" fmla="*/ 3463764 w 5739463"/>
              <a:gd name="connsiteY3" fmla="*/ 3940416 h 3960681"/>
              <a:gd name="connsiteX4" fmla="*/ 1589147 w 5739463"/>
              <a:gd name="connsiteY4" fmla="*/ 2854397 h 3960681"/>
              <a:gd name="connsiteX5" fmla="*/ 57762 w 5739463"/>
              <a:gd name="connsiteY5" fmla="*/ 325223 h 3960681"/>
              <a:gd name="connsiteX6" fmla="*/ 268 w 5739463"/>
              <a:gd name="connsiteY6" fmla="*/ 104576 h 3960681"/>
              <a:gd name="connsiteX7" fmla="*/ 79475 w 5739463"/>
              <a:gd name="connsiteY7" fmla="*/ 79214 h 3960681"/>
              <a:gd name="connsiteX0" fmla="*/ 5739195 w 5739195"/>
              <a:gd name="connsiteY0" fmla="*/ 0 h 3960681"/>
              <a:gd name="connsiteX1" fmla="*/ 5739195 w 5739195"/>
              <a:gd name="connsiteY1" fmla="*/ 3463038 h 3960681"/>
              <a:gd name="connsiteX2" fmla="*/ 5541616 w 5739195"/>
              <a:gd name="connsiteY2" fmla="*/ 3561320 h 3960681"/>
              <a:gd name="connsiteX3" fmla="*/ 3463496 w 5739195"/>
              <a:gd name="connsiteY3" fmla="*/ 3940416 h 3960681"/>
              <a:gd name="connsiteX4" fmla="*/ 1588879 w 5739195"/>
              <a:gd name="connsiteY4" fmla="*/ 2854397 h 3960681"/>
              <a:gd name="connsiteX5" fmla="*/ 57494 w 5739195"/>
              <a:gd name="connsiteY5" fmla="*/ 325223 h 3960681"/>
              <a:gd name="connsiteX6" fmla="*/ 0 w 5739195"/>
              <a:gd name="connsiteY6" fmla="*/ 104576 h 3960681"/>
              <a:gd name="connsiteX0" fmla="*/ 5739195 w 5739195"/>
              <a:gd name="connsiteY0" fmla="*/ 3358462 h 3856105"/>
              <a:gd name="connsiteX1" fmla="*/ 5541616 w 5739195"/>
              <a:gd name="connsiteY1" fmla="*/ 3456744 h 3856105"/>
              <a:gd name="connsiteX2" fmla="*/ 3463496 w 5739195"/>
              <a:gd name="connsiteY2" fmla="*/ 3835840 h 3856105"/>
              <a:gd name="connsiteX3" fmla="*/ 1588879 w 5739195"/>
              <a:gd name="connsiteY3" fmla="*/ 2749821 h 3856105"/>
              <a:gd name="connsiteX4" fmla="*/ 57494 w 5739195"/>
              <a:gd name="connsiteY4" fmla="*/ 220647 h 3856105"/>
              <a:gd name="connsiteX5" fmla="*/ 0 w 5739195"/>
              <a:gd name="connsiteY5" fmla="*/ 0 h 3856105"/>
              <a:gd name="connsiteX0" fmla="*/ 5799259 w 5799259"/>
              <a:gd name="connsiteY0" fmla="*/ 3482233 h 3979876"/>
              <a:gd name="connsiteX1" fmla="*/ 5601680 w 5799259"/>
              <a:gd name="connsiteY1" fmla="*/ 3580515 h 3979876"/>
              <a:gd name="connsiteX2" fmla="*/ 3523560 w 5799259"/>
              <a:gd name="connsiteY2" fmla="*/ 3959611 h 3979876"/>
              <a:gd name="connsiteX3" fmla="*/ 1648943 w 5799259"/>
              <a:gd name="connsiteY3" fmla="*/ 2873592 h 3979876"/>
              <a:gd name="connsiteX4" fmla="*/ 117558 w 5799259"/>
              <a:gd name="connsiteY4" fmla="*/ 344418 h 3979876"/>
              <a:gd name="connsiteX5" fmla="*/ 0 w 5799259"/>
              <a:gd name="connsiteY5" fmla="*/ 0 h 397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259" h="3979876">
                <a:moveTo>
                  <a:pt x="5799259" y="3482233"/>
                </a:moveTo>
                <a:lnTo>
                  <a:pt x="5601680" y="3580515"/>
                </a:lnTo>
                <a:cubicBezTo>
                  <a:pt x="4922508" y="3893723"/>
                  <a:pt x="4146966" y="4035971"/>
                  <a:pt x="3523560" y="3959611"/>
                </a:cubicBezTo>
                <a:cubicBezTo>
                  <a:pt x="2795137" y="3870656"/>
                  <a:pt x="2146179" y="3429872"/>
                  <a:pt x="1648943" y="2873592"/>
                </a:cubicBezTo>
                <a:cubicBezTo>
                  <a:pt x="1321865" y="2507432"/>
                  <a:pt x="420219" y="1339817"/>
                  <a:pt x="117558" y="344418"/>
                </a:cubicBezTo>
                <a:cubicBezTo>
                  <a:pt x="94859" y="269763"/>
                  <a:pt x="15466" y="72306"/>
                  <a:pt x="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256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5E13C-150D-496C-9F53-468F2C9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65930"/>
            <a:ext cx="1000048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9106F4-7E32-4FF6-96C2-AEDF5C52F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474408-DB73-4EA7-AD23-90BEF0E4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83F6A-399B-48F1-8504-4E2E5DF89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F428B-F281-4A21-BB33-FC14F2D9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A835EC-64A4-410D-8455-F71FCBF23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3EA8FF-EF64-46BE-85C1-CD234175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A1BDD-165B-40C1-80E7-4E291596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D8042-BB75-44E9-8789-7F3FDEF8C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FD87B2A7-C62E-4B54-BF5F-9A4F8FD28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44E03C4-C446-4889-8A6A-D464581B76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8070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98BDCCC-2240-4BF9-BECF-3E5D269BAC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070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68937F96-27E1-49C1-8CF4-44DDAD9DAB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B4F62E2-011C-4BC3-B545-42D8C5D1C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85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8265EB5-C710-46C7-8816-3B113860B8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5285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id="{7B8FE200-2B7E-4E89-90F3-E9F9EC7500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1A1C005-8783-4E18-B3C6-599A2CBC7E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2558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E9A3D5B-EC8F-4A64-BB06-F697506D3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62558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8201F6F8-BF7C-4F3A-8B60-C8D262463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4743B1-EFFF-41A0-9B71-BA682DEA6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5983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3E67B36-FF15-486B-A34D-9EC0A6AD2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983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79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 2 column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FFB3B-DDD9-4451-A445-1716F21B5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72835" y="0"/>
            <a:ext cx="4154519" cy="1314451"/>
            <a:chOff x="5872835" y="0"/>
            <a:chExt cx="4154519" cy="131445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B9FEA5-95BE-43A3-A0DC-93B8477B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872835" y="0"/>
              <a:ext cx="3991773" cy="1314450"/>
            </a:xfrm>
            <a:custGeom>
              <a:avLst/>
              <a:gdLst>
                <a:gd name="connsiteX0" fmla="*/ 3174283 w 5796193"/>
                <a:gd name="connsiteY0" fmla="*/ 18 h 1908627"/>
                <a:gd name="connsiteX1" fmla="*/ 5218462 w 5796193"/>
                <a:gd name="connsiteY1" fmla="*/ 1459807 h 1908627"/>
                <a:gd name="connsiteX2" fmla="*/ 5309125 w 5796193"/>
                <a:gd name="connsiteY2" fmla="*/ 1537598 h 1908627"/>
                <a:gd name="connsiteX3" fmla="*/ 5693890 w 5796193"/>
                <a:gd name="connsiteY3" fmla="*/ 1830997 h 1908627"/>
                <a:gd name="connsiteX4" fmla="*/ 5796193 w 5796193"/>
                <a:gd name="connsiteY4" fmla="*/ 1908627 h 1908627"/>
                <a:gd name="connsiteX5" fmla="*/ 0 w 5796193"/>
                <a:gd name="connsiteY5" fmla="*/ 1908627 h 1908627"/>
                <a:gd name="connsiteX6" fmla="*/ 36796 w 5796193"/>
                <a:gd name="connsiteY6" fmla="*/ 1862978 h 1908627"/>
                <a:gd name="connsiteX7" fmla="*/ 930039 w 5796193"/>
                <a:gd name="connsiteY7" fmla="*/ 1021399 h 1908627"/>
                <a:gd name="connsiteX8" fmla="*/ 3174283 w 5796193"/>
                <a:gd name="connsiteY8" fmla="*/ 18 h 19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6193" h="1908627">
                  <a:moveTo>
                    <a:pt x="3174283" y="18"/>
                  </a:moveTo>
                  <a:cubicBezTo>
                    <a:pt x="3946119" y="-4705"/>
                    <a:pt x="4675803" y="959667"/>
                    <a:pt x="5218462" y="1459807"/>
                  </a:cubicBezTo>
                  <a:cubicBezTo>
                    <a:pt x="5237529" y="1477442"/>
                    <a:pt x="5268648" y="1503898"/>
                    <a:pt x="5309125" y="1537598"/>
                  </a:cubicBezTo>
                  <a:cubicBezTo>
                    <a:pt x="5427311" y="1636255"/>
                    <a:pt x="5560174" y="1732098"/>
                    <a:pt x="5693890" y="1830997"/>
                  </a:cubicBezTo>
                  <a:lnTo>
                    <a:pt x="5796193" y="1908627"/>
                  </a:lnTo>
                  <a:lnTo>
                    <a:pt x="0" y="1908627"/>
                  </a:lnTo>
                  <a:lnTo>
                    <a:pt x="36796" y="1862978"/>
                  </a:lnTo>
                  <a:cubicBezTo>
                    <a:pt x="326152" y="1521692"/>
                    <a:pt x="689989" y="1221705"/>
                    <a:pt x="930039" y="1021399"/>
                  </a:cubicBezTo>
                  <a:cubicBezTo>
                    <a:pt x="1540951" y="511494"/>
                    <a:pt x="2324829" y="5378"/>
                    <a:pt x="317428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9F2365-436D-4300-8A80-42A44D6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515" y="0"/>
              <a:ext cx="3366839" cy="1314451"/>
            </a:xfrm>
            <a:custGeom>
              <a:avLst/>
              <a:gdLst>
                <a:gd name="connsiteX0" fmla="*/ 0 w 4200872"/>
                <a:gd name="connsiteY0" fmla="*/ 0 h 1514020"/>
                <a:gd name="connsiteX1" fmla="*/ 4200872 w 4200872"/>
                <a:gd name="connsiteY1" fmla="*/ 0 h 1514020"/>
                <a:gd name="connsiteX2" fmla="*/ 4142607 w 4200872"/>
                <a:gd name="connsiteY2" fmla="*/ 38563 h 1514020"/>
                <a:gd name="connsiteX3" fmla="*/ 3008795 w 4200872"/>
                <a:gd name="connsiteY3" fmla="*/ 1083181 h 1514020"/>
                <a:gd name="connsiteX4" fmla="*/ 709479 w 4200872"/>
                <a:gd name="connsiteY4" fmla="*/ 810018 h 1514020"/>
                <a:gd name="connsiteX5" fmla="*/ 214372 w 4200872"/>
                <a:gd name="connsiteY5" fmla="*/ 268967 h 1514020"/>
                <a:gd name="connsiteX0" fmla="*/ 4111158 w 4111158"/>
                <a:gd name="connsiteY0" fmla="*/ 0 h 1514020"/>
                <a:gd name="connsiteX1" fmla="*/ 4052893 w 4111158"/>
                <a:gd name="connsiteY1" fmla="*/ 38563 h 1514020"/>
                <a:gd name="connsiteX2" fmla="*/ 2919081 w 4111158"/>
                <a:gd name="connsiteY2" fmla="*/ 1083181 h 1514020"/>
                <a:gd name="connsiteX3" fmla="*/ 619765 w 4111158"/>
                <a:gd name="connsiteY3" fmla="*/ 810018 h 1514020"/>
                <a:gd name="connsiteX4" fmla="*/ 124658 w 4111158"/>
                <a:gd name="connsiteY4" fmla="*/ 268967 h 1514020"/>
                <a:gd name="connsiteX5" fmla="*/ 0 w 4111158"/>
                <a:gd name="connsiteY5" fmla="*/ 83899 h 1514020"/>
                <a:gd name="connsiteX0" fmla="*/ 4146758 w 4146758"/>
                <a:gd name="connsiteY0" fmla="*/ 0 h 1514020"/>
                <a:gd name="connsiteX1" fmla="*/ 4088493 w 4146758"/>
                <a:gd name="connsiteY1" fmla="*/ 38563 h 1514020"/>
                <a:gd name="connsiteX2" fmla="*/ 2954681 w 4146758"/>
                <a:gd name="connsiteY2" fmla="*/ 1083181 h 1514020"/>
                <a:gd name="connsiteX3" fmla="*/ 655365 w 4146758"/>
                <a:gd name="connsiteY3" fmla="*/ 810018 h 1514020"/>
                <a:gd name="connsiteX4" fmla="*/ 160258 w 4146758"/>
                <a:gd name="connsiteY4" fmla="*/ 268967 h 1514020"/>
                <a:gd name="connsiteX5" fmla="*/ 0 w 4146758"/>
                <a:gd name="connsiteY5" fmla="*/ 10654 h 15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6758" h="1514020">
                  <a:moveTo>
                    <a:pt x="4146758" y="0"/>
                  </a:moveTo>
                  <a:lnTo>
                    <a:pt x="4088493" y="38563"/>
                  </a:lnTo>
                  <a:cubicBezTo>
                    <a:pt x="3683117" y="337805"/>
                    <a:pt x="3339000" y="765216"/>
                    <a:pt x="2954681" y="1083181"/>
                  </a:cubicBezTo>
                  <a:cubicBezTo>
                    <a:pt x="2434478" y="1512793"/>
                    <a:pt x="1773669" y="1891699"/>
                    <a:pt x="655365" y="810018"/>
                  </a:cubicBezTo>
                  <a:cubicBezTo>
                    <a:pt x="490981" y="651095"/>
                    <a:pt x="325676" y="468539"/>
                    <a:pt x="160258" y="268967"/>
                  </a:cubicBezTo>
                  <a:cubicBezTo>
                    <a:pt x="88801" y="179311"/>
                    <a:pt x="0" y="10654"/>
                    <a:pt x="0" y="10654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05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03B704-015A-403C-A5A1-762756C46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B2F7F-9194-43CA-B2EE-6C327D14A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B1243F-4E49-476D-B798-341DC014DE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93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F377C4EE-AEA7-4551-BA5F-9CD5ADD13017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EEF418ED-F385-4809-B5A9-80521CB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02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480">
          <p15:clr>
            <a:srgbClr val="F26B43"/>
          </p15:clr>
        </p15:guide>
        <p15:guide id="3" pos="960">
          <p15:clr>
            <a:srgbClr val="F26B43"/>
          </p15:clr>
        </p15:guide>
        <p15:guide id="4" pos="1440">
          <p15:clr>
            <a:srgbClr val="F26B43"/>
          </p15:clr>
        </p15:guide>
        <p15:guide id="5" pos="1920">
          <p15:clr>
            <a:srgbClr val="F26B43"/>
          </p15:clr>
        </p15:guide>
        <p15:guide id="6" pos="2400">
          <p15:clr>
            <a:srgbClr val="F26B43"/>
          </p15:clr>
        </p15:guide>
        <p15:guide id="7" pos="2880">
          <p15:clr>
            <a:srgbClr val="F26B43"/>
          </p15:clr>
        </p15:guide>
        <p15:guide id="8" pos="3360">
          <p15:clr>
            <a:srgbClr val="F26B43"/>
          </p15:clr>
        </p15:guide>
        <p15:guide id="9" pos="3840">
          <p15:clr>
            <a:srgbClr val="F26B43"/>
          </p15:clr>
        </p15:guide>
        <p15:guide id="10" pos="4320">
          <p15:clr>
            <a:srgbClr val="F26B43"/>
          </p15:clr>
        </p15:guide>
        <p15:guide id="11" pos="4800">
          <p15:clr>
            <a:srgbClr val="F26B43"/>
          </p15:clr>
        </p15:guide>
        <p15:guide id="12" pos="5280">
          <p15:clr>
            <a:srgbClr val="F26B43"/>
          </p15:clr>
        </p15:guide>
        <p15:guide id="13" pos="5760">
          <p15:clr>
            <a:srgbClr val="F26B43"/>
          </p15:clr>
        </p15:guide>
        <p15:guide id="14" pos="6240">
          <p15:clr>
            <a:srgbClr val="F26B43"/>
          </p15:clr>
        </p15:guide>
        <p15:guide id="15" pos="6720">
          <p15:clr>
            <a:srgbClr val="F26B43"/>
          </p15:clr>
        </p15:guide>
        <p15:guide id="16" pos="7200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>
          <p15:clr>
            <a:srgbClr val="F26B43"/>
          </p15:clr>
        </p15:guide>
        <p15:guide id="19" orient="horz" pos="480">
          <p15:clr>
            <a:srgbClr val="F26B43"/>
          </p15:clr>
        </p15:guide>
        <p15:guide id="20" orient="horz" pos="96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920">
          <p15:clr>
            <a:srgbClr val="F26B43"/>
          </p15:clr>
        </p15:guide>
        <p15:guide id="23" orient="horz" pos="2400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360">
          <p15:clr>
            <a:srgbClr val="F26B43"/>
          </p15:clr>
        </p15:guide>
        <p15:guide id="26" orient="horz" pos="3840">
          <p15:clr>
            <a:srgbClr val="F26B43"/>
          </p15:clr>
        </p15:guide>
        <p15:guide id="27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.com/photo/agenda-1241058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ancialexpress.com/business/sme-msme-skil-1000-vacancies-for-nearly-5-lakh-jobseekers-modi-govts-msme-job-portal-seems-struggling-to-take-off-223518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xfuel.com/en/search?q=resume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893080-5B46-0ABE-3052-89BB2C3D8DFD}"/>
              </a:ext>
            </a:extLst>
          </p:cNvPr>
          <p:cNvSpPr txBox="1"/>
          <p:nvPr/>
        </p:nvSpPr>
        <p:spPr>
          <a:xfrm>
            <a:off x="958389" y="492874"/>
            <a:ext cx="102752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Guru </a:t>
            </a:r>
            <a:r>
              <a:rPr lang="en-IN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Ghasidas</a:t>
            </a:r>
            <a:r>
              <a:rPr lang="en-I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Vishwavidyalaya </a:t>
            </a:r>
          </a:p>
          <a:p>
            <a:pPr algn="ctr"/>
            <a:r>
              <a:rPr lang="en-I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Bilaspur (C.G.)</a:t>
            </a:r>
            <a:endParaRPr lang="en-I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17AA5-BE56-2E6E-8ED4-265712617C84}"/>
              </a:ext>
            </a:extLst>
          </p:cNvPr>
          <p:cNvSpPr txBox="1"/>
          <p:nvPr/>
        </p:nvSpPr>
        <p:spPr>
          <a:xfrm>
            <a:off x="2172897" y="2003197"/>
            <a:ext cx="784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Department of Computer Science and Information Technology</a:t>
            </a:r>
          </a:p>
          <a:p>
            <a:pPr algn="ctr"/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AC22F-6333-1DF9-790C-5BE0F79088D3}"/>
              </a:ext>
            </a:extLst>
          </p:cNvPr>
          <p:cNvSpPr txBox="1"/>
          <p:nvPr/>
        </p:nvSpPr>
        <p:spPr>
          <a:xfrm>
            <a:off x="2941162" y="4111354"/>
            <a:ext cx="616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 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AI – Powered Resume Builder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N" sz="2000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03FA1-DD5E-DA2C-C5D4-72A68FA59F9B}"/>
              </a:ext>
            </a:extLst>
          </p:cNvPr>
          <p:cNvSpPr txBox="1"/>
          <p:nvPr/>
        </p:nvSpPr>
        <p:spPr>
          <a:xfrm>
            <a:off x="958389" y="4980132"/>
            <a:ext cx="3544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Guided by:</a:t>
            </a:r>
          </a:p>
          <a:p>
            <a:r>
              <a:rPr lang="en-IN" sz="2000" dirty="0"/>
              <a:t>Dr. Sushma Jaiswal </a:t>
            </a:r>
          </a:p>
          <a:p>
            <a:r>
              <a:rPr lang="en-IN" sz="2000" dirty="0"/>
              <a:t>Assistant Professor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11DD8-592E-794B-E886-2812B1904B06}"/>
              </a:ext>
            </a:extLst>
          </p:cNvPr>
          <p:cNvSpPr txBox="1"/>
          <p:nvPr/>
        </p:nvSpPr>
        <p:spPr>
          <a:xfrm>
            <a:off x="8367860" y="4722008"/>
            <a:ext cx="38241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Submitted by:</a:t>
            </a:r>
          </a:p>
          <a:p>
            <a:r>
              <a:rPr lang="en-IN" sz="2000" dirty="0"/>
              <a:t>Sanjana Giri</a:t>
            </a:r>
          </a:p>
          <a:p>
            <a:r>
              <a:rPr lang="en-IN" sz="2000" dirty="0"/>
              <a:t>MCA 4</a:t>
            </a:r>
            <a:r>
              <a:rPr lang="en-IN" sz="2000" baseline="30000" dirty="0"/>
              <a:t>th</a:t>
            </a:r>
            <a:r>
              <a:rPr lang="en-IN" sz="2000" dirty="0"/>
              <a:t>  Sem</a:t>
            </a:r>
          </a:p>
          <a:p>
            <a:r>
              <a:rPr lang="en-US" b="1" dirty="0"/>
              <a:t>Enrollment</a:t>
            </a:r>
            <a:r>
              <a:rPr lang="en-IN" sz="2000" b="1" dirty="0"/>
              <a:t> No: </a:t>
            </a:r>
            <a:r>
              <a:rPr lang="en-IN" sz="2000" dirty="0"/>
              <a:t>GGV/23/05043</a:t>
            </a:r>
          </a:p>
          <a:p>
            <a:r>
              <a:rPr lang="en-US" b="1" dirty="0"/>
              <a:t>Roll No.:23072155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1028" name="Picture 4" descr="Guru Ghasidas University [Acceptance Rate + Statistics]">
            <a:extLst>
              <a:ext uri="{FF2B5EF4-FFF2-40B4-BE49-F238E27FC236}">
                <a16:creationId xmlns:a16="http://schemas.microsoft.com/office/drawing/2014/main" id="{B76FF9D2-7F67-DF7E-1C0E-917F218A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4" y="2467588"/>
            <a:ext cx="1570127" cy="15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F3F5A-38F3-25AC-C68C-B31DC9CF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736" y="449334"/>
            <a:ext cx="5480743" cy="1524010"/>
          </a:xfrm>
        </p:spPr>
        <p:txBody>
          <a:bodyPr/>
          <a:lstStyle/>
          <a:p>
            <a:r>
              <a:rPr lang="en-IN" dirty="0"/>
              <a:t>How It Works – Workflow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0ED01BB-18E0-E8C7-3B90-11010A21C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2" b="15842"/>
          <a:stretch/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ACCC4DA-548F-7E42-D1B6-18F82426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976" y="1973344"/>
            <a:ext cx="6254023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Logs In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Authentication handled securely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Enters Resume Data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Fills out forms like Personal Details, Experience, Education,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Suggests Job Summary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generates a personalized professional summary.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Sent to Backend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Data is saved 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stored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Resume Preview Updates Live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+ Vite frontend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changes instantly.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Can Edit Anytime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Data is fetched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kept updated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5987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793E0-8C95-A2CB-5F88-F1A5E00D3ABF}"/>
              </a:ext>
            </a:extLst>
          </p:cNvPr>
          <p:cNvSpPr txBox="1"/>
          <p:nvPr/>
        </p:nvSpPr>
        <p:spPr>
          <a:xfrm>
            <a:off x="641022" y="356500"/>
            <a:ext cx="1010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+mj-lt"/>
              </a:rPr>
              <a:t>UI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25F9F-7E64-0A6E-239B-B1CA5A7C2A80}"/>
              </a:ext>
            </a:extLst>
          </p:cNvPr>
          <p:cNvSpPr txBox="1"/>
          <p:nvPr/>
        </p:nvSpPr>
        <p:spPr>
          <a:xfrm>
            <a:off x="876692" y="1249052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page:-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B441B-F045-843B-BEBA-8E975906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98" t="8510" r="37287" b="6993"/>
          <a:stretch/>
        </p:blipFill>
        <p:spPr>
          <a:xfrm>
            <a:off x="8166755" y="710443"/>
            <a:ext cx="3277383" cy="5897056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428BB3-8EF4-C0F9-8EB8-F4EA09D92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t="8706" r="10866" b="9947"/>
          <a:stretch/>
        </p:blipFill>
        <p:spPr>
          <a:xfrm>
            <a:off x="2931736" y="1333471"/>
            <a:ext cx="3481969" cy="476525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F3321-77DC-7A0A-819E-88B6A68F6A71}"/>
              </a:ext>
            </a:extLst>
          </p:cNvPr>
          <p:cNvSpPr txBox="1"/>
          <p:nvPr/>
        </p:nvSpPr>
        <p:spPr>
          <a:xfrm>
            <a:off x="1178686" y="3546819"/>
            <a:ext cx="204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page −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8FC2A-2F0B-1AEC-63C6-62CA42EF810A}"/>
              </a:ext>
            </a:extLst>
          </p:cNvPr>
          <p:cNvSpPr txBox="1"/>
          <p:nvPr/>
        </p:nvSpPr>
        <p:spPr>
          <a:xfrm>
            <a:off x="6719121" y="3377542"/>
            <a:ext cx="167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 up page −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85930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14B98-92A0-55B9-6B72-615D4F900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95" y="1385290"/>
            <a:ext cx="8946493" cy="5330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D22A3-1DE5-4821-3C65-A36218A03E4A}"/>
              </a:ext>
            </a:extLst>
          </p:cNvPr>
          <p:cNvSpPr txBox="1"/>
          <p:nvPr/>
        </p:nvSpPr>
        <p:spPr>
          <a:xfrm>
            <a:off x="644165" y="546563"/>
            <a:ext cx="25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page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D294F-BDF9-6856-21AF-424E869368FF}"/>
              </a:ext>
            </a:extLst>
          </p:cNvPr>
          <p:cNvSpPr txBox="1"/>
          <p:nvPr/>
        </p:nvSpPr>
        <p:spPr>
          <a:xfrm>
            <a:off x="3242820" y="592730"/>
            <a:ext cx="703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Dashboard allows users to start building a new resume and conveniently access their previously created resumes in one place.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2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37B302A-E040-CBBA-5ECC-E86A18D732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609" y="1537040"/>
            <a:ext cx="9063871" cy="509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3AC18-0256-FFDF-CFCB-E72F799F63C9}"/>
              </a:ext>
            </a:extLst>
          </p:cNvPr>
          <p:cNvSpPr txBox="1"/>
          <p:nvPr/>
        </p:nvSpPr>
        <p:spPr>
          <a:xfrm>
            <a:off x="707011" y="641023"/>
            <a:ext cx="508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📄 </a:t>
            </a:r>
            <a:r>
              <a:rPr lang="en-IN" b="1" dirty="0"/>
              <a:t>Live Resume Preview  </a:t>
            </a:r>
            <a:r>
              <a:rPr lang="en-US" dirty="0"/>
              <a:t>➤</a:t>
            </a:r>
          </a:p>
          <a:p>
            <a:r>
              <a:rPr lang="en-US" dirty="0"/>
              <a:t> Show the real-time rendered resume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B91D5-2890-0B3B-8700-A8DF710EBC5E}"/>
              </a:ext>
            </a:extLst>
          </p:cNvPr>
          <p:cNvSpPr txBox="1"/>
          <p:nvPr/>
        </p:nvSpPr>
        <p:spPr>
          <a:xfrm>
            <a:off x="6693031" y="594856"/>
            <a:ext cx="4487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🧠 </a:t>
            </a:r>
            <a:r>
              <a:rPr lang="en-US" b="1" dirty="0"/>
              <a:t>AI Job Summary Generator</a:t>
            </a:r>
            <a:r>
              <a:rPr lang="en-US" dirty="0"/>
              <a:t> ➤ Generate personalized job summaries instantly with Gemini 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92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45D8-3767-93D9-56CE-DD9B1C41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ADB72CC-13F1-622A-3203-185A866FA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473" y="2204123"/>
            <a:ext cx="9888718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AI Resume Builder simplifies resume creation with an intuitive interface and smart automation.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Gemini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users get professional, tailored summaries effortlessly.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modern tech stack (React,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PostgreSQL, Clerk) powers a seamless and secure experience.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live preview and section-based editing improve user control and resume quality.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 for students, professionals, and job seekers who want to save time and stand out.</a:t>
            </a:r>
          </a:p>
        </p:txBody>
      </p:sp>
    </p:spTree>
    <p:extLst>
      <p:ext uri="{BB962C8B-B14F-4D97-AF65-F5344CB8AC3E}">
        <p14:creationId xmlns:p14="http://schemas.microsoft.com/office/powerpoint/2010/main" val="1820384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C59A-54CA-34E5-AFBE-C9AA2EC5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99" y="347221"/>
            <a:ext cx="10668000" cy="1524000"/>
          </a:xfrm>
        </p:spPr>
        <p:txBody>
          <a:bodyPr/>
          <a:lstStyle/>
          <a:p>
            <a:r>
              <a:rPr lang="en-IN" b="1" dirty="0"/>
              <a:t>Future Enhancements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03E170-2D76-B671-5916-AF4ECB88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85" y="1595423"/>
            <a:ext cx="10668000" cy="503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Real-time Job Matching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Integrate with job boards (e.g., LinkedIn, Indeed) to match resumes with live job listings.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Dynamic Resume Customization</a:t>
            </a: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Allow users to dynamically adjust their resume for different job types by selecting a "target" role and adjusting content accordingly.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Voice Input for Resume Creation</a:t>
            </a: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Implement voice-to-text functionality to allow users to dictate their resume details.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LinkedIn Integration</a:t>
            </a:r>
            <a:endParaRPr lang="en-US" altLang="en-US" dirty="0">
              <a:latin typeface="Arial Black" panose="020B0A040201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Auto-import profile data or sync resume updates directly to LinkedIn.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Mobile App Version</a:t>
            </a:r>
            <a:endParaRPr lang="en-US" altLang="en-US" dirty="0">
              <a:latin typeface="Arial Black" panose="020B0A040201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on-the-go editing and preview capabilities via iOS/Android apps.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7087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68C9-2892-D510-89E0-AFDF6CF8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33" y="1278900"/>
            <a:ext cx="10531312" cy="4084952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Thank You</a:t>
            </a:r>
            <a:endParaRPr lang="en-IN" sz="13800" dirty="0"/>
          </a:p>
        </p:txBody>
      </p:sp>
    </p:spTree>
    <p:extLst>
      <p:ext uri="{BB962C8B-B14F-4D97-AF65-F5344CB8AC3E}">
        <p14:creationId xmlns:p14="http://schemas.microsoft.com/office/powerpoint/2010/main" val="74497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allOver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5D5520-BEFD-6AC5-65A4-B5A4ECF346FC}"/>
              </a:ext>
            </a:extLst>
          </p:cNvPr>
          <p:cNvSpPr txBox="1">
            <a:spLocks/>
          </p:cNvSpPr>
          <p:nvPr/>
        </p:nvSpPr>
        <p:spPr>
          <a:xfrm>
            <a:off x="1140643" y="2663321"/>
            <a:ext cx="6583680" cy="15313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7C3D237-707E-9374-E196-A98E282888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415" b="12415"/>
          <a:stretch>
            <a:fillRect/>
          </a:stretch>
        </p:blipFill>
        <p:spPr>
          <a:xfrm>
            <a:off x="0" y="0"/>
            <a:ext cx="12198985" cy="687768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0DD60F-82A4-A0C9-2DAF-CFEFE2467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50" y="762001"/>
            <a:ext cx="3527196" cy="1442654"/>
          </a:xfrm>
        </p:spPr>
        <p:txBody>
          <a:bodyPr>
            <a:normAutofit/>
          </a:bodyPr>
          <a:lstStyle/>
          <a:p>
            <a:r>
              <a:rPr lang="en-US" sz="6000" dirty="0"/>
              <a:t>Agenda</a:t>
            </a:r>
            <a:endParaRPr lang="en-IN" sz="6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05B00D-428D-BDE1-81B1-93817835C3EF}"/>
              </a:ext>
            </a:extLst>
          </p:cNvPr>
          <p:cNvSpPr txBox="1">
            <a:spLocks/>
          </p:cNvSpPr>
          <p:nvPr/>
        </p:nvSpPr>
        <p:spPr>
          <a:xfrm>
            <a:off x="897745" y="1809947"/>
            <a:ext cx="5705102" cy="44965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Project Overview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b="1" dirty="0"/>
              <a:t>AI Integration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Architecture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How it Works Flow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>
                <a:latin typeface="+mj-lt"/>
              </a:rPr>
              <a:t>UI Preview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b="1" dirty="0"/>
              <a:t>Future Enhancements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1F3B-0E68-7386-DCC5-F477CADE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31" y="91081"/>
            <a:ext cx="5263199" cy="1524000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304FAF1-2EAC-EBBD-DE3B-6B5D7F35E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6" r="1556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3DAC34-7940-4C91-BD88-63A2E2201B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322" b="25322"/>
          <a:stretch>
            <a:fillRect/>
          </a:stretch>
        </p:blipFill>
        <p:spPr>
          <a:xfrm>
            <a:off x="0" y="4949373"/>
            <a:ext cx="5796193" cy="1908627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95EAC2-B22C-B141-3A56-290527EE7E5F}"/>
              </a:ext>
            </a:extLst>
          </p:cNvPr>
          <p:cNvSpPr txBox="1"/>
          <p:nvPr/>
        </p:nvSpPr>
        <p:spPr>
          <a:xfrm>
            <a:off x="6027685" y="4258212"/>
            <a:ext cx="672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b="1" dirty="0"/>
              <a:t>:-</a:t>
            </a:r>
          </a:p>
          <a:p>
            <a:endParaRPr lang="en-IN" b="1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CF58A5DD-CF73-B288-F276-5AA7B88AF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910" y="4525201"/>
            <a:ext cx="5683069" cy="212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Simplify and enhance the resume-building process.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AI-powered tools assist in creating professional resumes.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Aims to make the resume-building process faster and more effective.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55E8D-42FC-3384-42D5-32D1DEA968C8}"/>
              </a:ext>
            </a:extLst>
          </p:cNvPr>
          <p:cNvSpPr txBox="1"/>
          <p:nvPr/>
        </p:nvSpPr>
        <p:spPr>
          <a:xfrm>
            <a:off x="352631" y="1637032"/>
            <a:ext cx="70349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today’s competitive job market, a well-crafted resume is critical to making a strong first impression. However, many job seekers face challenges such as lack of design skills, unclear formatting, and time-consuming manual editing.</a:t>
            </a:r>
          </a:p>
          <a:p>
            <a:br>
              <a:rPr lang="en-US" dirty="0"/>
            </a:br>
            <a:r>
              <a:rPr lang="en-US" dirty="0"/>
              <a:t>To address these issues, our project introduces an </a:t>
            </a:r>
            <a:r>
              <a:rPr lang="en-US" b="1" dirty="0"/>
              <a:t>AI-Powered Resume Builder</a:t>
            </a:r>
            <a:r>
              <a:rPr lang="en-US" dirty="0"/>
              <a:t>—a smart, user-friendly platform that simplifies the resume creation process using modern technologies and artificial intelligence.</a:t>
            </a:r>
          </a:p>
        </p:txBody>
      </p:sp>
    </p:spTree>
    <p:extLst>
      <p:ext uri="{BB962C8B-B14F-4D97-AF65-F5344CB8AC3E}">
        <p14:creationId xmlns:p14="http://schemas.microsoft.com/office/powerpoint/2010/main" val="9806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E0C0-DBAE-A94E-1F2F-DD240C4DE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4B9EF-2923-7F3B-06B7-FD3BE7C02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2563" y="4087301"/>
            <a:ext cx="4594502" cy="1524000"/>
          </a:xfrm>
        </p:spPr>
        <p:txBody>
          <a:bodyPr/>
          <a:lstStyle/>
          <a:p>
            <a:r>
              <a:rPr lang="en-US" dirty="0"/>
              <a:t>Technologies Used and Core Functionalities</a:t>
            </a:r>
            <a:endParaRPr lang="en-I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A3A30E8-BD52-A80B-025B-B580FC6A6E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r="20714"/>
          <a:stretch>
            <a:fillRect/>
          </a:stretch>
        </p:blipFill>
        <p:spPr>
          <a:xfrm>
            <a:off x="0" y="0"/>
            <a:ext cx="2915897" cy="3150803"/>
          </a:xfr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34EF3D7A-0998-E20E-9648-64E1B2A91F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6" b="19336"/>
          <a:stretch>
            <a:fillRect/>
          </a:stretch>
        </p:blipFill>
        <p:spPr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243A133-34CE-0B1C-A98F-84E86A3462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r="15653"/>
          <a:stretch>
            <a:fillRect/>
          </a:stretch>
        </p:blipFill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B472D6-1105-464C-DC55-DEF9E05010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r="38872"/>
          <a:stretch/>
        </p:blipFill>
        <p:spPr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699958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5E380-A267-320B-9F02-047858B5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22" y="479196"/>
            <a:ext cx="8589390" cy="887691"/>
          </a:xfrm>
        </p:spPr>
        <p:txBody>
          <a:bodyPr>
            <a:normAutofit/>
          </a:bodyPr>
          <a:lstStyle/>
          <a:p>
            <a:r>
              <a:rPr lang="en-IN" sz="3600" b="1" dirty="0"/>
              <a:t>Project Overview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3D1F3-1216-2AA5-6886-0980B0223389}"/>
              </a:ext>
            </a:extLst>
          </p:cNvPr>
          <p:cNvSpPr txBox="1"/>
          <p:nvPr/>
        </p:nvSpPr>
        <p:spPr>
          <a:xfrm>
            <a:off x="641022" y="1263192"/>
            <a:ext cx="10558021" cy="503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Tech Stack: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Frontend :-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React</a:t>
            </a:r>
            <a:r>
              <a:rPr lang="en-US" dirty="0"/>
              <a:t>: A popular JavaScript library used to build the dynamic user interface of the app.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Vite</a:t>
            </a:r>
            <a:r>
              <a:rPr lang="en-US" dirty="0"/>
              <a:t>: A fast build tool and development server that improves performance during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Styling:-</a:t>
            </a:r>
            <a:endParaRPr lang="en-US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Tailwind CSS</a:t>
            </a:r>
            <a:r>
              <a:rPr lang="en-US" dirty="0"/>
              <a:t>: A utility-first CSS framework that allows for fast and responsive styling.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Backend:-</a:t>
            </a:r>
            <a:endParaRPr lang="en-US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Strapi</a:t>
            </a:r>
            <a:r>
              <a:rPr lang="en-US" dirty="0"/>
              <a:t>: A headless CMS used to manage backend data such as user details, resume content, and more.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Database</a:t>
            </a:r>
            <a:r>
              <a:rPr lang="en-IN" dirty="0"/>
              <a:t>:-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PostgreSQL</a:t>
            </a:r>
            <a:r>
              <a:rPr lang="en-US" dirty="0"/>
              <a:t>: A powerful open-source relational database used to store user data securely.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Authentication</a:t>
            </a:r>
            <a:r>
              <a:rPr lang="en-IN" dirty="0"/>
              <a:t>:-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Clerk</a:t>
            </a:r>
            <a:r>
              <a:rPr lang="en-US" dirty="0"/>
              <a:t>: An authentication service that manages user sign-up, login, and session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10505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F005EE-E671-A9FA-EFBC-4C44AC47E4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r="6434"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8051356-E86F-A7AE-2757-71B382C115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8" b="22538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23264-7E71-8C87-E25F-C18ACD07F4C2}"/>
              </a:ext>
            </a:extLst>
          </p:cNvPr>
          <p:cNvSpPr txBox="1"/>
          <p:nvPr/>
        </p:nvSpPr>
        <p:spPr>
          <a:xfrm>
            <a:off x="536679" y="542411"/>
            <a:ext cx="5728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Features:-</a:t>
            </a:r>
          </a:p>
          <a:p>
            <a:endParaRPr lang="en-I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AI-powered profile summary , job summary suggestions</a:t>
            </a:r>
            <a:r>
              <a:rPr lang="en-US" dirty="0"/>
              <a:t> using Gemini AI (Google Generative 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User-friendly form sections</a:t>
            </a:r>
            <a:r>
              <a:rPr lang="en-US" dirty="0"/>
              <a:t>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Personal Details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Experience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Education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Skills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Live Resume Preview</a:t>
            </a:r>
            <a:r>
              <a:rPr lang="en-US" dirty="0"/>
              <a:t> with a clean and modern layout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47966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88B2-6039-7380-D61C-54F5DB43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92" y="143500"/>
            <a:ext cx="5263199" cy="1524000"/>
          </a:xfrm>
        </p:spPr>
        <p:txBody>
          <a:bodyPr/>
          <a:lstStyle/>
          <a:p>
            <a:r>
              <a:rPr lang="en-IN" b="1" dirty="0"/>
              <a:t>AI Integration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F9605C7-DA34-FC2C-31C1-0085652809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9222"/>
          <a:stretch>
            <a:fillRect/>
          </a:stretch>
        </p:blipFill>
        <p:spPr>
          <a:xfrm>
            <a:off x="7211505" y="-30217"/>
            <a:ext cx="4980495" cy="4232635"/>
          </a:xfrm>
          <a:prstGeom prst="teardrop">
            <a:avLst>
              <a:gd name="adj" fmla="val 100214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E647007-687C-E4C6-B0A9-458E7759ED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0" b="20710"/>
          <a:stretch>
            <a:fillRect/>
          </a:stretch>
        </p:blipFill>
        <p:spPr>
          <a:xfrm>
            <a:off x="3501780" y="4949373"/>
            <a:ext cx="5796193" cy="1908627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93BC4-B727-2760-D794-6C575317235D}"/>
              </a:ext>
            </a:extLst>
          </p:cNvPr>
          <p:cNvSpPr txBox="1"/>
          <p:nvPr/>
        </p:nvSpPr>
        <p:spPr>
          <a:xfrm>
            <a:off x="469494" y="1346096"/>
            <a:ext cx="511875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Gemini AI (Google Generative AI)</a:t>
            </a:r>
            <a:r>
              <a:rPr lang="en-US" dirty="0"/>
              <a:t> is used to enhance resume quality.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It analyzes user input (like job role or experience) to generate: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Personalized job summaries</a:t>
            </a:r>
            <a:endParaRPr lang="en-US" dirty="0"/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Skill suggestions</a:t>
            </a:r>
            <a:r>
              <a:rPr lang="en-US" dirty="0"/>
              <a:t> (if implemented)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Professional tone and structure</a:t>
            </a:r>
            <a:endParaRPr lang="en-US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Real-time interaction</a:t>
            </a:r>
            <a:r>
              <a:rPr lang="en-US" dirty="0"/>
              <a:t> with the frontend using REST APIs.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Improves user productivity by reducing writing effort.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Adds intelligence and adaptability to the resume-building experience.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F5A1-782A-8303-84E6-E3652AB61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754" y="505905"/>
            <a:ext cx="10668000" cy="1049517"/>
          </a:xfrm>
        </p:spPr>
        <p:txBody>
          <a:bodyPr anchor="t"/>
          <a:lstStyle/>
          <a:p>
            <a:pPr algn="r"/>
            <a:r>
              <a:rPr lang="en-IN" dirty="0"/>
              <a:t>Architecture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1364E1-B83A-43F2-6187-C2CA37FD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2" y="1571134"/>
            <a:ext cx="10668000" cy="659877"/>
          </a:xfrm>
        </p:spPr>
        <p:txBody>
          <a:bodyPr/>
          <a:lstStyle/>
          <a:p>
            <a:pPr algn="r"/>
            <a:r>
              <a:rPr lang="en-US" dirty="0"/>
              <a:t>System Design and Technology Integration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15067-642B-43CC-EF25-C2903CDF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6" y="490193"/>
            <a:ext cx="4590693" cy="5724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E267B7-71B2-329F-2833-0B769F73D755}"/>
              </a:ext>
            </a:extLst>
          </p:cNvPr>
          <p:cNvSpPr txBox="1"/>
          <p:nvPr/>
        </p:nvSpPr>
        <p:spPr>
          <a:xfrm>
            <a:off x="6096000" y="2604938"/>
            <a:ext cx="5307291" cy="21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Frontend Layer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Backend Layer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Database Layer</a:t>
            </a:r>
            <a:r>
              <a:rPr lang="en-IN" dirty="0"/>
              <a:t>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External Service Layer: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EA9F587-9D1D-FA57-6EEF-F1B5DEC6B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43" y="1150146"/>
            <a:ext cx="1103130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Layer: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with React, Vite, and Tailwind CSS.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the user interface and sends REST API calls to the backend.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Layer: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Strapi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 Node.js-based CMS) to manage and expose content via APIs.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with Clerk for secure user authentication and session management.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Communicates with the PostgreSQL database through an ORM (Bookshelf).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Layer: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 stores user data, resume content, and form inputs.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reliable and structured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 Service Layer: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to Gemini AI (Google Generative AI) via HTTPS Requests.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to generate smart and personalized job summary suggestions for users.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Pebble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Pebble design</Template>
  <TotalTime>1692</TotalTime>
  <Words>868</Words>
  <Application>Microsoft Office PowerPoint</Application>
  <PresentationFormat>Widescreen</PresentationFormat>
  <Paragraphs>118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Meiryo</vt:lpstr>
      <vt:lpstr>Arial</vt:lpstr>
      <vt:lpstr>Arial Black</vt:lpstr>
      <vt:lpstr>Avenir Next LT Pro</vt:lpstr>
      <vt:lpstr>Avenir Next LT Pro Light</vt:lpstr>
      <vt:lpstr>Courier New</vt:lpstr>
      <vt:lpstr>Sitka Subheading</vt:lpstr>
      <vt:lpstr>Times New Roman</vt:lpstr>
      <vt:lpstr>Wingdings</vt:lpstr>
      <vt:lpstr>PebbleVTI</vt:lpstr>
      <vt:lpstr>PowerPoint Presentation</vt:lpstr>
      <vt:lpstr>Agenda</vt:lpstr>
      <vt:lpstr>Introduction</vt:lpstr>
      <vt:lpstr>Project Overview</vt:lpstr>
      <vt:lpstr>Project Overview</vt:lpstr>
      <vt:lpstr>PowerPoint Presentation</vt:lpstr>
      <vt:lpstr>AI Integration</vt:lpstr>
      <vt:lpstr>Architecture</vt:lpstr>
      <vt:lpstr>PowerPoint Presentation</vt:lpstr>
      <vt:lpstr>How It Works – Workflow</vt:lpstr>
      <vt:lpstr>PowerPoint Presentation</vt:lpstr>
      <vt:lpstr>PowerPoint Presentation</vt:lpstr>
      <vt:lpstr>PowerPoint Presentation</vt:lpstr>
      <vt:lpstr>Conclusion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sanjana giri</dc:creator>
  <cp:lastModifiedBy>sanjana giri</cp:lastModifiedBy>
  <cp:revision>23</cp:revision>
  <dcterms:created xsi:type="dcterms:W3CDTF">2025-05-04T17:25:23Z</dcterms:created>
  <dcterms:modified xsi:type="dcterms:W3CDTF">2025-05-12T02:09:22Z</dcterms:modified>
</cp:coreProperties>
</file>